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6" r:id="rId2"/>
    <p:sldId id="319" r:id="rId3"/>
    <p:sldId id="380" r:id="rId4"/>
    <p:sldId id="385" r:id="rId5"/>
    <p:sldId id="396" r:id="rId6"/>
    <p:sldId id="384" r:id="rId7"/>
    <p:sldId id="383" r:id="rId8"/>
    <p:sldId id="382" r:id="rId9"/>
    <p:sldId id="381" r:id="rId10"/>
    <p:sldId id="371" r:id="rId11"/>
    <p:sldId id="391" r:id="rId12"/>
    <p:sldId id="394" r:id="rId13"/>
    <p:sldId id="390" r:id="rId14"/>
    <p:sldId id="393" r:id="rId15"/>
    <p:sldId id="392" r:id="rId16"/>
    <p:sldId id="389" r:id="rId17"/>
    <p:sldId id="395" r:id="rId18"/>
    <p:sldId id="38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r.Tung" initials="M" lastIdx="1" clrIdx="0">
    <p:extLst>
      <p:ext uri="{19B8F6BF-5375-455C-9EA6-DF929625EA0E}">
        <p15:presenceInfo xmlns:p15="http://schemas.microsoft.com/office/powerpoint/2012/main" userId="cad4e008c4ff7a6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40C"/>
    <a:srgbClr val="FBFCFC"/>
    <a:srgbClr val="DCF2FF"/>
    <a:srgbClr val="FED00B"/>
    <a:srgbClr val="31776C"/>
    <a:srgbClr val="1644AA"/>
    <a:srgbClr val="D8EBF9"/>
    <a:srgbClr val="01152D"/>
    <a:srgbClr val="FFCE0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2" d="100"/>
          <a:sy n="82" d="100"/>
        </p:scale>
        <p:origin x="58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C654A-EB32-41BF-93D2-50B2D1421D38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92176-3777-4BBC-A864-E42A29155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13675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0E341-2566-4AE4-AE6A-927E32E2BAF1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CC238-C080-4A46-8372-17D384C29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67686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7D2A-8185-9F1A-4C8F-FF99B431FF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6FE55E-A02C-8F6F-622C-BDA0CDCA7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4C93C-1E07-E14A-8ECC-AB9D8F93D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0A22C-B521-4BC6-87E8-D12BE4F90C27}" type="datetime1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71A9B-B8B0-9FA3-D4E3-FC3306F70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4D1E7-F984-7BDB-2014-57AAF3F6C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876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BE91D-D3D8-DB6D-EFB5-482A10143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CEC38-C468-00A6-8255-141B530D3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FC561-0C98-0522-E800-2FA055FE4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4CF3-536E-4351-8EDB-1FFFFF99EE72}" type="datetime1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76D95-3B8B-C287-BB4A-83293C407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EAAB-380B-36A8-5D0D-706EB3F50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560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00CFD-1103-F9A9-AC1C-256C32396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423C1B-C71E-86F9-D0FF-C14BD29B5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C115D-FCC0-73D5-271A-7C17EE990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659F-B12F-431F-B648-8217394F3B48}" type="datetime1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259B4-4B4C-7A96-6252-6A169DF67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DC653-C131-232D-2952-6E9A2B646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95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F73E3-A081-CBA2-6A9D-BF5E28A75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ED3CD-87E1-1EC0-C87A-131452B96C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BE098F-69F6-45E3-A4D3-9EC1D1D8F6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85A7CD-CF09-3AAB-2DBA-85043A460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D37AF-CFFE-4A4F-8E16-8836CB9AD4FF}" type="datetime1">
              <a:rPr lang="en-US" smtClean="0"/>
              <a:t>9/23/2024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1F5557-87E2-CBE2-B147-0BEE44D5B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2D601D-980C-7EEA-80BE-7B89776A1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519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8B83F-8D42-E83A-0866-CAB4DD878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235BCE-A44D-DB38-08B7-25AB2B870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0310FE-45AA-CEAE-2D3F-D818660130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E76EFF-F286-984C-A8C0-EA7A9441CF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DD7D11-6435-696F-83F4-72EC9C6F2C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854B94-FD95-87B0-B84D-25A1C5886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C826-C227-40C8-8A9C-5A7E653CAEB8}" type="datetime1">
              <a:rPr lang="en-US" smtClean="0"/>
              <a:t>9/23/2024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EB91E-1E2C-653B-5059-E04FB7512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1AA81A-AA65-DF0B-D85C-C784D2F66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87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8DEFF-AB2B-CAAB-9902-510980E3B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6A09C9-0B03-FEB8-4296-3F8C0FDB8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38A3-D0F1-4CB4-B2F0-B15906E1354A}" type="datetime1">
              <a:rPr lang="en-US" smtClean="0"/>
              <a:t>9/23/2024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19B880-BC5F-02DA-8598-B2F912AF3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00F0A9-A6ED-03DB-E4DD-6CD7809FB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66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0A84A-0F1D-0C94-8112-0515C2B28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A4EA3-D7A0-401E-BB61-B0AD729FF679}" type="datetime1">
              <a:rPr lang="en-US" smtClean="0"/>
              <a:t>9/23/2024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95FD52-6B18-48C0-0FF5-8F23C3353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FB37E-F782-7E1F-71D4-4ED67579D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425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31ADA-3891-328E-F4D3-B745FB9B7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4077D-487D-5937-A15C-345A5519E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D493E-2F5F-B827-0505-81C2B46EC3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065010-B2B8-087C-84AA-0321A1B9A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FC75C-B1DB-4838-846E-CEEE2C09E730}" type="datetime1">
              <a:rPr lang="en-US" smtClean="0"/>
              <a:t>9/23/2024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467365-3B67-0151-AC28-D3B753490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26DA79-F646-EF89-19B1-46834DCB1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72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BDB3F-EA52-4592-F2AC-DF513DD36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73EF01-F144-4825-B215-EC3A9A8FD4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AFDA6-396B-5250-FE48-8FBC937C9E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36D59E-6A67-A4D6-2034-04ECAFF07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3BFDB-A7AC-4DCF-AA4F-95A1639337E5}" type="datetime1">
              <a:rPr lang="en-US" smtClean="0"/>
              <a:t>9/23/2024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DCD6E9-1F4D-44DF-5A13-80769127D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43BAEB-6EFA-7426-3E23-265A17A37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086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557C6-C87F-00EC-D11B-C1A36BBCC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552EEB-8A1B-61EE-C1F4-A01437675D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90DB6-A1E2-4D7D-4D18-9166D219F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9F39-A81B-42E9-8195-3A633909401E}" type="datetime1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F82F5-39EE-421B-5C06-004367B33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B940C-0ADB-A471-F15B-A722A6D90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73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FD7C9D-B6DD-FBE2-3134-86FC52A28C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7ECC99-8801-C9C9-3186-FD80DB554C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9F801-4F79-C3C4-5F2B-95D8DD292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D4649-6829-480E-BA57-5EA100BF3C6C}" type="datetime1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011DE-F949-E53D-5978-06321481B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3CBA4-DDC8-1F46-D47B-DCAD1CB20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909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C3740F-CD38-4094-8F0D-CF2DED93C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B3806-1611-AF5C-B35C-1C62D09CD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9A914-A0DC-0341-21B1-6B9A6ACBD8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4E75B-0B69-4F4F-9559-081A63747C10}" type="datetime1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FDA43-6DC4-8A02-E754-7F89130ADA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C1F69-BE51-3BAD-E9C6-D55BCD3A4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3C79B-82CF-47D8-A911-EA90D113396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FC5B2F-7F1F-A637-46D0-854686B980D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" y="0"/>
            <a:ext cx="121884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343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172416-6EB0-34B5-4090-A04FC1A88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"/>
            <a:ext cx="12192000" cy="685754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39983" y="4833879"/>
            <a:ext cx="8324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 TRÌNH ĐÀO TẠO BÁO GIÁ DỊCH VỤ CHỐNG THẤM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01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6A0BBE7-9F53-36C0-C16A-2B0A2E6C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E927B4-6FC5-8986-47CF-F60B0EFA8B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637"/>
          <a:stretch/>
        </p:blipFill>
        <p:spPr>
          <a:xfrm>
            <a:off x="3238811" y="1191171"/>
            <a:ext cx="6587412" cy="5264668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6C14CA98-3352-344D-DE85-226B6E293316}"/>
              </a:ext>
            </a:extLst>
          </p:cNvPr>
          <p:cNvSpPr/>
          <p:nvPr/>
        </p:nvSpPr>
        <p:spPr>
          <a:xfrm>
            <a:off x="3238811" y="777267"/>
            <a:ext cx="6501939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QUY TRÌNH TIẾP NHẬN – KHẢO SÁT -  BÁO GIÁ</a:t>
            </a:r>
          </a:p>
        </p:txBody>
      </p:sp>
    </p:spTree>
    <p:extLst>
      <p:ext uri="{BB962C8B-B14F-4D97-AF65-F5344CB8AC3E}">
        <p14:creationId xmlns:p14="http://schemas.microsoft.com/office/powerpoint/2010/main" val="391941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C2489F-5CF3-C0F4-316A-B88BFD787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3</a:t>
            </a:fld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3CDCC8AC-EE67-B6B1-409B-8D6A8A39E320}"/>
              </a:ext>
            </a:extLst>
          </p:cNvPr>
          <p:cNvSpPr/>
          <p:nvPr/>
        </p:nvSpPr>
        <p:spPr>
          <a:xfrm>
            <a:off x="710215" y="1197145"/>
            <a:ext cx="6501939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QUY TRÌNH TIẾP NHẬN THÔNG TIN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112D98-4DCA-FDB8-4403-E50759FF966F}"/>
              </a:ext>
            </a:extLst>
          </p:cNvPr>
          <p:cNvSpPr/>
          <p:nvPr/>
        </p:nvSpPr>
        <p:spPr>
          <a:xfrm>
            <a:off x="651320" y="2257259"/>
            <a:ext cx="3031362" cy="5598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THÔNG TIN TIẾP NHẬN	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51D5AB7-5A89-E9E4-0E14-666751A7FAD5}"/>
              </a:ext>
            </a:extLst>
          </p:cNvPr>
          <p:cNvCxnSpPr>
            <a:cxnSpLocks/>
            <a:stCxn id="8" idx="3"/>
            <a:endCxn id="15" idx="1"/>
          </p:cNvCxnSpPr>
          <p:nvPr/>
        </p:nvCxnSpPr>
        <p:spPr>
          <a:xfrm>
            <a:off x="3682682" y="2537178"/>
            <a:ext cx="1403789" cy="6350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BD08E5D-2F9F-43DE-6DE9-60D339113CEA}"/>
              </a:ext>
            </a:extLst>
          </p:cNvPr>
          <p:cNvCxnSpPr>
            <a:cxnSpLocks/>
            <a:stCxn id="8" idx="3"/>
            <a:endCxn id="14" idx="1"/>
          </p:cNvCxnSpPr>
          <p:nvPr/>
        </p:nvCxnSpPr>
        <p:spPr>
          <a:xfrm flipV="1">
            <a:off x="3682682" y="2127239"/>
            <a:ext cx="1403788" cy="4099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F92BAD7-22C4-2DE5-1D85-A8F1B0694F1C}"/>
              </a:ext>
            </a:extLst>
          </p:cNvPr>
          <p:cNvSpPr/>
          <p:nvPr/>
        </p:nvSpPr>
        <p:spPr>
          <a:xfrm>
            <a:off x="5086470" y="1847320"/>
            <a:ext cx="3899243" cy="55983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NGUỒN DATA MARKETING	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6617061-4A0D-82AA-72E8-1134A938F488}"/>
              </a:ext>
            </a:extLst>
          </p:cNvPr>
          <p:cNvSpPr/>
          <p:nvPr/>
        </p:nvSpPr>
        <p:spPr>
          <a:xfrm>
            <a:off x="5086471" y="2892349"/>
            <a:ext cx="3899242" cy="55983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NGUỒN SALE OUT, ĐI THỊ TRƯỜNG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1C4D6E-E75C-B88E-62EE-0343C6199DE9}"/>
              </a:ext>
            </a:extLst>
          </p:cNvPr>
          <p:cNvSpPr txBox="1"/>
          <p:nvPr/>
        </p:nvSpPr>
        <p:spPr>
          <a:xfrm>
            <a:off x="651320" y="4084920"/>
            <a:ext cx="9740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Nguồn</a:t>
            </a:r>
            <a:r>
              <a:rPr lang="en-US" b="1" dirty="0"/>
              <a:t> Data Marketing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nguồn</a:t>
            </a:r>
            <a:r>
              <a:rPr lang="en-US" dirty="0"/>
              <a:t> </a:t>
            </a:r>
            <a:r>
              <a:rPr lang="en-US" dirty="0" err="1"/>
              <a:t>thông</a:t>
            </a:r>
            <a:r>
              <a:rPr lang="en-US" dirty="0"/>
              <a:t> tin KH, </a:t>
            </a:r>
            <a:r>
              <a:rPr lang="en-US" dirty="0" err="1"/>
              <a:t>công</a:t>
            </a:r>
            <a:r>
              <a:rPr lang="en-US" dirty="0"/>
              <a:t> </a:t>
            </a:r>
            <a:r>
              <a:rPr lang="en-US" dirty="0" err="1"/>
              <a:t>trình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lấy</a:t>
            </a:r>
            <a:r>
              <a:rPr lang="en-US" dirty="0"/>
              <a:t> </a:t>
            </a:r>
            <a:r>
              <a:rPr lang="en-US" dirty="0" err="1"/>
              <a:t>thông</a:t>
            </a:r>
            <a:r>
              <a:rPr lang="en-US" dirty="0"/>
              <a:t> tin qua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kênh</a:t>
            </a:r>
            <a:r>
              <a:rPr lang="en-US" dirty="0"/>
              <a:t> </a:t>
            </a:r>
            <a:r>
              <a:rPr lang="en-US" dirty="0" err="1"/>
              <a:t>chạy</a:t>
            </a:r>
            <a:r>
              <a:rPr lang="en-US" dirty="0"/>
              <a:t> </a:t>
            </a:r>
            <a:r>
              <a:rPr lang="en-US" dirty="0" err="1"/>
              <a:t>quảng</a:t>
            </a:r>
            <a:r>
              <a:rPr lang="en-US" dirty="0"/>
              <a:t> </a:t>
            </a:r>
            <a:r>
              <a:rPr lang="en-US" dirty="0" err="1"/>
              <a:t>cáo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P.MKT ( </a:t>
            </a:r>
            <a:r>
              <a:rPr lang="en-US" dirty="0" err="1"/>
              <a:t>zalo</a:t>
            </a:r>
            <a:r>
              <a:rPr lang="en-US" dirty="0"/>
              <a:t>, Facebook; website,….)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363D09-8F2A-AB1D-CD87-CB1A6A3488A5}"/>
              </a:ext>
            </a:extLst>
          </p:cNvPr>
          <p:cNvSpPr txBox="1"/>
          <p:nvPr/>
        </p:nvSpPr>
        <p:spPr>
          <a:xfrm>
            <a:off x="651320" y="4897469"/>
            <a:ext cx="9740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Nguồn</a:t>
            </a:r>
            <a:r>
              <a:rPr lang="en-US" b="1" dirty="0"/>
              <a:t> sale out, </a:t>
            </a:r>
            <a:r>
              <a:rPr lang="en-US" b="1" dirty="0" err="1"/>
              <a:t>đi</a:t>
            </a:r>
            <a:r>
              <a:rPr lang="en-US" b="1" dirty="0"/>
              <a:t> </a:t>
            </a:r>
            <a:r>
              <a:rPr lang="en-US" b="1" dirty="0" err="1"/>
              <a:t>thị</a:t>
            </a:r>
            <a:r>
              <a:rPr lang="en-US" b="1" dirty="0"/>
              <a:t> </a:t>
            </a:r>
            <a:r>
              <a:rPr lang="en-US" b="1" dirty="0" err="1"/>
              <a:t>trường</a:t>
            </a:r>
            <a:r>
              <a:rPr lang="en-US" b="1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nguồn</a:t>
            </a:r>
            <a:r>
              <a:rPr lang="en-US" dirty="0"/>
              <a:t> KH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giới</a:t>
            </a:r>
            <a:r>
              <a:rPr lang="en-US" dirty="0"/>
              <a:t> </a:t>
            </a:r>
            <a:r>
              <a:rPr lang="en-US" dirty="0" err="1"/>
              <a:t>thiệu</a:t>
            </a:r>
            <a:r>
              <a:rPr lang="en-US" dirty="0"/>
              <a:t> qua </a:t>
            </a:r>
            <a:r>
              <a:rPr lang="en-US" dirty="0" err="1"/>
              <a:t>người</a:t>
            </a:r>
            <a:r>
              <a:rPr lang="en-US" dirty="0"/>
              <a:t> </a:t>
            </a:r>
            <a:r>
              <a:rPr lang="en-US" dirty="0" err="1"/>
              <a:t>quen</a:t>
            </a:r>
            <a:r>
              <a:rPr lang="en-US" dirty="0"/>
              <a:t>, </a:t>
            </a:r>
            <a:r>
              <a:rPr lang="en-US" dirty="0" err="1"/>
              <a:t>hội</a:t>
            </a:r>
            <a:r>
              <a:rPr lang="en-US" dirty="0"/>
              <a:t> </a:t>
            </a:r>
            <a:r>
              <a:rPr lang="en-US" dirty="0" err="1"/>
              <a:t>nhóm</a:t>
            </a:r>
            <a:r>
              <a:rPr lang="en-US" dirty="0"/>
              <a:t>, </a:t>
            </a:r>
            <a:r>
              <a:rPr lang="en-US" dirty="0" err="1"/>
              <a:t>tổ</a:t>
            </a:r>
            <a:r>
              <a:rPr lang="en-US" dirty="0"/>
              <a:t> </a:t>
            </a:r>
            <a:r>
              <a:rPr lang="en-US" dirty="0" err="1"/>
              <a:t>đội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quá</a:t>
            </a:r>
            <a:r>
              <a:rPr lang="en-US" dirty="0"/>
              <a:t> </a:t>
            </a:r>
            <a:r>
              <a:rPr lang="en-US" dirty="0" err="1"/>
              <a:t>trình</a:t>
            </a:r>
            <a:r>
              <a:rPr lang="en-US" dirty="0"/>
              <a:t> </a:t>
            </a:r>
            <a:r>
              <a:rPr lang="en-US" dirty="0" err="1"/>
              <a:t>đi</a:t>
            </a:r>
            <a:r>
              <a:rPr lang="en-US" dirty="0"/>
              <a:t> </a:t>
            </a:r>
            <a:r>
              <a:rPr lang="en-US" dirty="0" err="1"/>
              <a:t>phát</a:t>
            </a:r>
            <a:r>
              <a:rPr lang="en-US" dirty="0"/>
              <a:t> </a:t>
            </a:r>
            <a:r>
              <a:rPr lang="en-US" dirty="0" err="1"/>
              <a:t>triển</a:t>
            </a:r>
            <a:r>
              <a:rPr lang="en-US" dirty="0"/>
              <a:t> </a:t>
            </a:r>
            <a:r>
              <a:rPr lang="en-US" dirty="0" err="1"/>
              <a:t>thị</a:t>
            </a:r>
            <a:r>
              <a:rPr lang="en-US" dirty="0"/>
              <a:t> </a:t>
            </a:r>
            <a:r>
              <a:rPr lang="en-US" dirty="0" err="1"/>
              <a:t>trường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89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4" grpId="0" animBg="1"/>
      <p:bldP spid="15" grpId="0" animBg="1"/>
      <p:bldP spid="20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625CF-B9FA-318C-59D0-59FEC722F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4</a:t>
            </a:fld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4DA4FF15-E656-AD62-20D3-E367189D5372}"/>
              </a:ext>
            </a:extLst>
          </p:cNvPr>
          <p:cNvSpPr/>
          <p:nvPr/>
        </p:nvSpPr>
        <p:spPr>
          <a:xfrm>
            <a:off x="670459" y="1157388"/>
            <a:ext cx="4428315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LIÊN HỆ KHẢO SÁT ĐÁNH GIÁ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710F46-CC8F-394B-DF7E-3B7E2A84E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958" y="554152"/>
            <a:ext cx="4694583" cy="57496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E56B2C4-0707-00CF-286A-78712E78C050}"/>
              </a:ext>
            </a:extLst>
          </p:cNvPr>
          <p:cNvSpPr txBox="1"/>
          <p:nvPr/>
        </p:nvSpPr>
        <p:spPr>
          <a:xfrm>
            <a:off x="924339" y="2107096"/>
            <a:ext cx="5098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</a:t>
            </a:r>
            <a:r>
              <a:rPr lang="en-US" dirty="0" err="1"/>
              <a:t>Bộ</a:t>
            </a:r>
            <a:r>
              <a:rPr lang="en-US" dirty="0"/>
              <a:t> </a:t>
            </a:r>
            <a:r>
              <a:rPr lang="en-US" dirty="0" err="1"/>
              <a:t>phận</a:t>
            </a:r>
            <a:r>
              <a:rPr lang="en-US" dirty="0"/>
              <a:t> </a:t>
            </a:r>
            <a:r>
              <a:rPr lang="en-US" dirty="0" err="1"/>
              <a:t>kỹ</a:t>
            </a:r>
            <a:r>
              <a:rPr lang="en-US" dirty="0"/>
              <a:t> </a:t>
            </a:r>
            <a:r>
              <a:rPr lang="en-US" dirty="0" err="1"/>
              <a:t>thuật</a:t>
            </a:r>
            <a:r>
              <a:rPr lang="en-US" dirty="0"/>
              <a:t> </a:t>
            </a:r>
            <a:r>
              <a:rPr lang="en-US" dirty="0" err="1"/>
              <a:t>phối</a:t>
            </a:r>
            <a:r>
              <a:rPr lang="en-US" dirty="0"/>
              <a:t> </a:t>
            </a:r>
            <a:r>
              <a:rPr lang="en-US" dirty="0" err="1"/>
              <a:t>hợp</a:t>
            </a:r>
            <a:r>
              <a:rPr lang="en-US" dirty="0"/>
              <a:t> </a:t>
            </a:r>
            <a:r>
              <a:rPr lang="en-US" dirty="0" err="1"/>
              <a:t>cùng</a:t>
            </a:r>
            <a:r>
              <a:rPr lang="en-US" dirty="0"/>
              <a:t> NVKD </a:t>
            </a:r>
            <a:r>
              <a:rPr lang="en-US" dirty="0" err="1"/>
              <a:t>đi</a:t>
            </a:r>
            <a:r>
              <a:rPr lang="en-US" dirty="0"/>
              <a:t> </a:t>
            </a:r>
            <a:r>
              <a:rPr lang="en-US" dirty="0" err="1"/>
              <a:t>khảo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US" dirty="0"/>
              <a:t> </a:t>
            </a:r>
            <a:r>
              <a:rPr lang="en-US" dirty="0" err="1"/>
              <a:t>thực</a:t>
            </a:r>
            <a:r>
              <a:rPr lang="en-US" dirty="0"/>
              <a:t> </a:t>
            </a:r>
            <a:r>
              <a:rPr lang="en-US" dirty="0" err="1"/>
              <a:t>tế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đánh</a:t>
            </a:r>
            <a:r>
              <a:rPr lang="en-US" dirty="0"/>
              <a:t> </a:t>
            </a:r>
            <a:r>
              <a:rPr lang="en-US" dirty="0" err="1"/>
              <a:t>giá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trạng</a:t>
            </a:r>
            <a:r>
              <a:rPr lang="en-US" dirty="0"/>
              <a:t> . </a:t>
            </a:r>
            <a:r>
              <a:rPr lang="en-US" dirty="0" err="1"/>
              <a:t>Tổng</a:t>
            </a:r>
            <a:r>
              <a:rPr lang="en-US" dirty="0"/>
              <a:t> </a:t>
            </a:r>
            <a:r>
              <a:rPr lang="en-US" dirty="0" err="1"/>
              <a:t>hợp</a:t>
            </a:r>
            <a:r>
              <a:rPr lang="en-US" dirty="0"/>
              <a:t> </a:t>
            </a:r>
            <a:r>
              <a:rPr lang="en-US" dirty="0" err="1"/>
              <a:t>ghi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Biên</a:t>
            </a:r>
            <a:r>
              <a:rPr lang="en-US" dirty="0"/>
              <a:t> </a:t>
            </a:r>
            <a:r>
              <a:rPr lang="en-US" dirty="0" err="1"/>
              <a:t>bản</a:t>
            </a:r>
            <a:r>
              <a:rPr lang="en-US" dirty="0"/>
              <a:t> </a:t>
            </a:r>
            <a:r>
              <a:rPr lang="en-US" dirty="0" err="1"/>
              <a:t>khảo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US" dirty="0"/>
              <a:t> </a:t>
            </a:r>
            <a:r>
              <a:rPr lang="en-US" dirty="0" err="1"/>
              <a:t>công</a:t>
            </a:r>
            <a:r>
              <a:rPr lang="en-US" dirty="0"/>
              <a:t> </a:t>
            </a:r>
            <a:r>
              <a:rPr lang="en-US" dirty="0" err="1"/>
              <a:t>trình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</a:t>
            </a:r>
            <a:r>
              <a:rPr lang="en-US" dirty="0" err="1"/>
              <a:t>mẫu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1527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625CF-B9FA-318C-59D0-59FEC722F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5</a:t>
            </a:fld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4DA4FF15-E656-AD62-20D3-E367189D5372}"/>
              </a:ext>
            </a:extLst>
          </p:cNvPr>
          <p:cNvSpPr/>
          <p:nvPr/>
        </p:nvSpPr>
        <p:spPr>
          <a:xfrm>
            <a:off x="670459" y="1157388"/>
            <a:ext cx="4428315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LIÊN HỆ KHẢO SÁT ĐÁNH GIÁ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56B2C4-0707-00CF-286A-78712E78C050}"/>
              </a:ext>
            </a:extLst>
          </p:cNvPr>
          <p:cNvSpPr txBox="1"/>
          <p:nvPr/>
        </p:nvSpPr>
        <p:spPr>
          <a:xfrm>
            <a:off x="670459" y="2050619"/>
            <a:ext cx="228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</a:t>
            </a:r>
            <a:r>
              <a:rPr lang="en-US" dirty="0" err="1"/>
              <a:t>Cập</a:t>
            </a:r>
            <a:r>
              <a:rPr lang="en-US" dirty="0"/>
              <a:t> </a:t>
            </a:r>
            <a:r>
              <a:rPr lang="en-US" dirty="0" err="1"/>
              <a:t>nhật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ảnh</a:t>
            </a:r>
            <a:r>
              <a:rPr lang="en-US" dirty="0"/>
              <a:t> </a:t>
            </a:r>
            <a:r>
              <a:rPr lang="en-US" dirty="0" err="1"/>
              <a:t>thông</a:t>
            </a:r>
            <a:r>
              <a:rPr lang="en-US" dirty="0"/>
              <a:t> tin </a:t>
            </a:r>
            <a:r>
              <a:rPr lang="en-US" dirty="0" err="1"/>
              <a:t>lên</a:t>
            </a:r>
            <a:r>
              <a:rPr lang="en-US" dirty="0"/>
              <a:t> </a:t>
            </a:r>
            <a:r>
              <a:rPr lang="en-US" dirty="0" err="1"/>
              <a:t>tường</a:t>
            </a:r>
            <a:r>
              <a:rPr lang="en-US" dirty="0"/>
              <a:t> KH </a:t>
            </a:r>
            <a:r>
              <a:rPr lang="en-US" dirty="0" err="1"/>
              <a:t>đã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tạo</a:t>
            </a:r>
            <a:r>
              <a:rPr lang="en-US" dirty="0"/>
              <a:t> </a:t>
            </a:r>
            <a:r>
              <a:rPr lang="en-US" dirty="0" err="1"/>
              <a:t>mã</a:t>
            </a:r>
            <a:r>
              <a:rPr lang="en-US" dirty="0"/>
              <a:t> </a:t>
            </a:r>
            <a:r>
              <a:rPr lang="en-US" dirty="0" err="1"/>
              <a:t>trước</a:t>
            </a:r>
            <a:r>
              <a:rPr lang="en-US" dirty="0"/>
              <a:t> </a:t>
            </a:r>
            <a:r>
              <a:rPr lang="en-US" dirty="0" err="1"/>
              <a:t>đó</a:t>
            </a:r>
            <a:r>
              <a:rPr lang="en-US" dirty="0"/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F1D4DE-40C0-C9F2-4DC8-04182B4F6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8804" y="1919510"/>
            <a:ext cx="8459858" cy="431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996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34CDBB-729C-EB48-00B0-B12381D6F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6</a:t>
            </a:fld>
            <a:endParaRPr lang="en-US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BC9B45D9-4655-4AE2-933A-95647337635D}"/>
              </a:ext>
            </a:extLst>
          </p:cNvPr>
          <p:cNvSpPr/>
          <p:nvPr/>
        </p:nvSpPr>
        <p:spPr>
          <a:xfrm>
            <a:off x="422564" y="1115874"/>
            <a:ext cx="6069676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SẢN PHẨM THEO HẠNG MỤC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5B1855-51E7-8BD8-C1B4-9413E5BD746C}"/>
              </a:ext>
            </a:extLst>
          </p:cNvPr>
          <p:cNvSpPr txBox="1"/>
          <p:nvPr/>
        </p:nvSpPr>
        <p:spPr>
          <a:xfrm>
            <a:off x="3677733" y="1649126"/>
            <a:ext cx="5299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dirty="0">
                <a:solidFill>
                  <a:srgbClr val="FF0000"/>
                </a:solidFill>
                <a:latin typeface="Calibri (Body)"/>
              </a:rPr>
              <a:t>CLICK CHỌN 1 MENU: </a:t>
            </a:r>
            <a:r>
              <a:rPr lang="vi-VN" b="1" dirty="0">
                <a:latin typeface="Calibri (Body)"/>
              </a:rPr>
              <a:t>MÁI / BỂ / HẦM / WC / TƯỜNG</a:t>
            </a:r>
            <a:endParaRPr lang="en-US" b="1" dirty="0">
              <a:latin typeface="Calibri (Body)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2C5F9E-6972-FA13-43FA-BAAF4B605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60" y="2074205"/>
            <a:ext cx="8265746" cy="40800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BD20279-B5E4-A418-BC17-9A05A8F804B0}"/>
              </a:ext>
            </a:extLst>
          </p:cNvPr>
          <p:cNvSpPr txBox="1"/>
          <p:nvPr/>
        </p:nvSpPr>
        <p:spPr>
          <a:xfrm>
            <a:off x="4674748" y="6164809"/>
            <a:ext cx="2984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TRÊN MENU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CHỌN 1 DANH MỤC </a:t>
            </a:r>
            <a:r>
              <a:rPr lang="vi-VN" sz="1200" dirty="0">
                <a:latin typeface="Calibri (Body)"/>
              </a:rPr>
              <a:t>=&gt; VD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MÁI</a:t>
            </a:r>
            <a:r>
              <a:rPr lang="vi-VN" sz="1200" dirty="0">
                <a:latin typeface="Calibri (Body)"/>
              </a:rPr>
              <a:t> 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138210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C6A726-DB01-3D87-B9F1-3E773E03F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7</a:t>
            </a:fld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17FC46A3-87F4-135F-B84D-282E0040F488}"/>
              </a:ext>
            </a:extLst>
          </p:cNvPr>
          <p:cNvSpPr/>
          <p:nvPr/>
        </p:nvSpPr>
        <p:spPr>
          <a:xfrm>
            <a:off x="422564" y="1115874"/>
            <a:ext cx="6094614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SẢN PHẨM THEO HẠNG MỤC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65540C-26AB-3CB2-B9EE-2E2ECB54EE32}"/>
              </a:ext>
            </a:extLst>
          </p:cNvPr>
          <p:cNvSpPr txBox="1"/>
          <p:nvPr/>
        </p:nvSpPr>
        <p:spPr>
          <a:xfrm>
            <a:off x="3376848" y="1628116"/>
            <a:ext cx="5770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dirty="0">
                <a:solidFill>
                  <a:srgbClr val="FF0000"/>
                </a:solidFill>
                <a:latin typeface="Calibri (Body)"/>
              </a:rPr>
              <a:t>CLICK CHỌN 1 MENU: </a:t>
            </a:r>
            <a:r>
              <a:rPr lang="vi-VN" dirty="0">
                <a:latin typeface="Calibri (Body)"/>
              </a:rPr>
              <a:t>MÁI =&gt; </a:t>
            </a:r>
            <a:r>
              <a:rPr lang="vi-VN" b="1" dirty="0">
                <a:latin typeface="Calibri (Body)"/>
              </a:rPr>
              <a:t>CHỐNG THẤM MÁI LỘ THIÊN</a:t>
            </a:r>
            <a:endParaRPr lang="en-US" b="1" dirty="0">
              <a:latin typeface="Calibri (Body)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B26B27-878D-D426-D55D-8E9BF7C18E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243" y="2110695"/>
            <a:ext cx="8138160" cy="40095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F57D8AC-6C55-A338-A4AA-D8EB8BC66548}"/>
              </a:ext>
            </a:extLst>
          </p:cNvPr>
          <p:cNvSpPr txBox="1"/>
          <p:nvPr/>
        </p:nvSpPr>
        <p:spPr>
          <a:xfrm>
            <a:off x="3779033" y="6162136"/>
            <a:ext cx="4811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TRÊN MENU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CHỌN 1 DANH MỤC </a:t>
            </a:r>
            <a:r>
              <a:rPr lang="vi-VN" sz="1200" dirty="0">
                <a:latin typeface="Calibri (Body)"/>
              </a:rPr>
              <a:t>=&gt;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MÁI </a:t>
            </a:r>
            <a:r>
              <a:rPr lang="vi-VN" sz="1200" dirty="0">
                <a:latin typeface="Calibri (Body)"/>
              </a:rPr>
              <a:t>=&gt;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 CHỐNG THẤM MÁI LỘ THIÊN</a:t>
            </a:r>
            <a:r>
              <a:rPr lang="vi-VN" sz="1200" dirty="0">
                <a:latin typeface="Calibri (Body)"/>
              </a:rPr>
              <a:t> 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259737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4CE6FE-8BF7-4B25-F4BD-212071A56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8</a:t>
            </a:fld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B16079A6-C6E0-AEA3-3039-0289474D60A6}"/>
              </a:ext>
            </a:extLst>
          </p:cNvPr>
          <p:cNvSpPr/>
          <p:nvPr/>
        </p:nvSpPr>
        <p:spPr>
          <a:xfrm>
            <a:off x="422563" y="1115874"/>
            <a:ext cx="6053051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SẢN PHẨM THEO HẠNG MỤC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D15E8A-236C-FD1B-525E-159BF24ED288}"/>
              </a:ext>
            </a:extLst>
          </p:cNvPr>
          <p:cNvSpPr txBox="1"/>
          <p:nvPr/>
        </p:nvSpPr>
        <p:spPr>
          <a:xfrm>
            <a:off x="1242493" y="1609466"/>
            <a:ext cx="5770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dirty="0">
                <a:solidFill>
                  <a:srgbClr val="FF0000"/>
                </a:solidFill>
                <a:latin typeface="Calibri (Body)"/>
              </a:rPr>
              <a:t>CLICK CHỌN 1 MENU: </a:t>
            </a:r>
            <a:r>
              <a:rPr lang="vi-VN" dirty="0">
                <a:latin typeface="Calibri (Body)"/>
              </a:rPr>
              <a:t>MÁI =&gt; </a:t>
            </a:r>
            <a:r>
              <a:rPr lang="vi-VN" b="1" dirty="0">
                <a:latin typeface="Calibri (Body)"/>
              </a:rPr>
              <a:t>CHỐNG THẤM MÁI LỘ THIÊN</a:t>
            </a:r>
            <a:endParaRPr lang="en-US" b="1" dirty="0">
              <a:latin typeface="Calibri (Body)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C425E8-DE99-10DC-5503-5C2C851C5E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53" y="2050987"/>
            <a:ext cx="6029292" cy="40210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ounded Rectangle 7">
            <a:hlinkClick r:id="rId3" action="ppaction://hlinksldjump"/>
            <a:extLst>
              <a:ext uri="{FF2B5EF4-FFF2-40B4-BE49-F238E27FC236}">
                <a16:creationId xmlns:a16="http://schemas.microsoft.com/office/drawing/2014/main" id="{54CCD92E-F89C-BFC7-0B09-1ABB353E163E}"/>
              </a:ext>
            </a:extLst>
          </p:cNvPr>
          <p:cNvSpPr/>
          <p:nvPr/>
        </p:nvSpPr>
        <p:spPr>
          <a:xfrm>
            <a:off x="9659390" y="5520658"/>
            <a:ext cx="2258292" cy="62345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200" b="1" dirty="0">
                <a:latin typeface="Calibri (Body)"/>
              </a:rPr>
              <a:t>TRA CỨU</a:t>
            </a:r>
          </a:p>
          <a:p>
            <a:pPr algn="ctr"/>
            <a:r>
              <a:rPr lang="vi-VN" sz="1600" b="1" dirty="0">
                <a:latin typeface="Calibri (Body)"/>
              </a:rPr>
              <a:t>CHI TIẾT SẢN PHẨM</a:t>
            </a:r>
            <a:endParaRPr lang="en-US" sz="1600" b="1" dirty="0">
              <a:latin typeface="Calibri (Body)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7D14ED-8F81-CC8C-B060-0F107D0F3BBF}"/>
              </a:ext>
            </a:extLst>
          </p:cNvPr>
          <p:cNvSpPr txBox="1"/>
          <p:nvPr/>
        </p:nvSpPr>
        <p:spPr>
          <a:xfrm>
            <a:off x="10866661" y="5221104"/>
            <a:ext cx="941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00" i="1" dirty="0">
                <a:latin typeface="Calibri (Body)"/>
              </a:rPr>
              <a:t>TIẾP THEO</a:t>
            </a:r>
            <a:endParaRPr lang="en-US" sz="1400" i="1" dirty="0">
              <a:latin typeface="Calibri (Body)"/>
            </a:endParaRPr>
          </a:p>
        </p:txBody>
      </p:sp>
      <p:sp>
        <p:nvSpPr>
          <p:cNvPr id="10" name="Rounded Rectangle 9">
            <a:hlinkClick r:id="rId4" action="ppaction://hlinksldjump"/>
            <a:extLst>
              <a:ext uri="{FF2B5EF4-FFF2-40B4-BE49-F238E27FC236}">
                <a16:creationId xmlns:a16="http://schemas.microsoft.com/office/drawing/2014/main" id="{A3FDB8D4-F300-68D7-E3F8-FE3ED3A7F540}"/>
              </a:ext>
            </a:extLst>
          </p:cNvPr>
          <p:cNvSpPr/>
          <p:nvPr/>
        </p:nvSpPr>
        <p:spPr>
          <a:xfrm>
            <a:off x="7527848" y="5520658"/>
            <a:ext cx="2012122" cy="62345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200" b="1" dirty="0">
                <a:latin typeface="Calibri (Body)"/>
              </a:rPr>
              <a:t>TRA CỨU</a:t>
            </a:r>
          </a:p>
          <a:p>
            <a:pPr algn="ctr"/>
            <a:r>
              <a:rPr lang="vi-VN" sz="1600" b="1" dirty="0">
                <a:latin typeface="Calibri (Body)"/>
              </a:rPr>
              <a:t>THEO TÍNH NĂNG</a:t>
            </a:r>
            <a:endParaRPr lang="en-US" sz="1600" b="1" dirty="0">
              <a:latin typeface="Calibri (Body)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C3F720-9DF9-2C2F-5FEB-FCE074206EFE}"/>
              </a:ext>
            </a:extLst>
          </p:cNvPr>
          <p:cNvSpPr txBox="1"/>
          <p:nvPr/>
        </p:nvSpPr>
        <p:spPr>
          <a:xfrm>
            <a:off x="7553468" y="5212881"/>
            <a:ext cx="856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00" i="1" dirty="0">
                <a:latin typeface="Calibri (Body)"/>
              </a:rPr>
              <a:t>QUAY LẠI</a:t>
            </a:r>
            <a:endParaRPr lang="en-US" sz="1400" i="1" dirty="0"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180382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/>
      <p:bldP spid="10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8C827F-1400-F62F-91A2-2D17BC1FB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79B-82CF-47D8-A911-EA90D1133969}" type="slidenum">
              <a:rPr lang="en-US" smtClean="0"/>
              <a:t>9</a:t>
            </a:fld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4E0A63D5-5E5C-B44F-30EE-54527AC21F30}"/>
              </a:ext>
            </a:extLst>
          </p:cNvPr>
          <p:cNvSpPr/>
          <p:nvPr/>
        </p:nvSpPr>
        <p:spPr>
          <a:xfrm>
            <a:off x="422564" y="1115874"/>
            <a:ext cx="6526876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THÔNG TIN </a:t>
            </a:r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CHI TIẾT SẢN PHẨM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3F8653-CF53-FB83-27D4-5DEE461B6A26}"/>
              </a:ext>
            </a:extLst>
          </p:cNvPr>
          <p:cNvSpPr txBox="1"/>
          <p:nvPr/>
        </p:nvSpPr>
        <p:spPr>
          <a:xfrm>
            <a:off x="4259430" y="1619511"/>
            <a:ext cx="3497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dirty="0">
                <a:solidFill>
                  <a:srgbClr val="FF0000"/>
                </a:solidFill>
                <a:latin typeface="Calibri (Body)"/>
              </a:rPr>
              <a:t>CLICK 1 SẢN PHẨM: </a:t>
            </a:r>
            <a:r>
              <a:rPr lang="vi-VN" b="1" dirty="0">
                <a:latin typeface="Calibri (Body)"/>
              </a:rPr>
              <a:t>SILATEX SUPER</a:t>
            </a:r>
            <a:endParaRPr lang="en-US" b="1" dirty="0">
              <a:latin typeface="Calibri (Body)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CD1704-F93B-A213-3F3D-B75271978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760" y="2055769"/>
            <a:ext cx="6538883" cy="40749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6909B41-EF01-9E40-5D91-BA06311E713A}"/>
              </a:ext>
            </a:extLst>
          </p:cNvPr>
          <p:cNvSpPr txBox="1"/>
          <p:nvPr/>
        </p:nvSpPr>
        <p:spPr>
          <a:xfrm>
            <a:off x="4431720" y="6178839"/>
            <a:ext cx="3153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CLICK CHỌN 1 SẢN PHẨM =&gt; VD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SILATEX SUPER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33924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C2489F-5CF3-C0F4-316A-B88BFD787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133900" y="6098796"/>
            <a:ext cx="1711355" cy="360727"/>
          </a:xfrm>
        </p:spPr>
        <p:txBody>
          <a:bodyPr/>
          <a:lstStyle/>
          <a:p>
            <a:fld id="{0D73C79B-82CF-47D8-A911-EA90D1133969}" type="slidenum">
              <a:rPr lang="en-US" smtClean="0"/>
              <a:t>10</a:t>
            </a:fld>
            <a:endParaRPr lang="en-US" dirty="0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6ED4AD7F-F158-2C75-F819-77C7C9449A2D}"/>
              </a:ext>
            </a:extLst>
          </p:cNvPr>
          <p:cNvSpPr/>
          <p:nvPr/>
        </p:nvSpPr>
        <p:spPr>
          <a:xfrm>
            <a:off x="422564" y="1115874"/>
            <a:ext cx="6576752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THÔNG TIN </a:t>
            </a:r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CHI TIẾT SẢN PHẨM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43D531-D3E7-A861-7908-5153477E7EB1}"/>
              </a:ext>
            </a:extLst>
          </p:cNvPr>
          <p:cNvSpPr txBox="1"/>
          <p:nvPr/>
        </p:nvSpPr>
        <p:spPr>
          <a:xfrm>
            <a:off x="4243217" y="1799685"/>
            <a:ext cx="3705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b="1" dirty="0">
                <a:latin typeface="Calibri (Body)"/>
              </a:rPr>
              <a:t>SILATEX SUPER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CHI TIẾT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MÔ TẢ</a:t>
            </a:r>
            <a:endParaRPr lang="en-US" b="1" dirty="0">
              <a:latin typeface="Calibri (Body)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19C3C3-9B56-E612-20D6-955CD1BF89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473" y="2203922"/>
            <a:ext cx="9277003" cy="38479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6C77FA-5F8E-86EF-144B-CE879773F60E}"/>
              </a:ext>
            </a:extLst>
          </p:cNvPr>
          <p:cNvSpPr txBox="1"/>
          <p:nvPr/>
        </p:nvSpPr>
        <p:spPr>
          <a:xfrm>
            <a:off x="4029134" y="6105246"/>
            <a:ext cx="43576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TAB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MÔ TẢ</a:t>
            </a:r>
            <a:r>
              <a:rPr lang="vi-VN" sz="1200" dirty="0">
                <a:latin typeface="Calibri (Body)"/>
              </a:rPr>
              <a:t>: HIỂN THỊ NỘI DUNG MÔ TẢ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SẢN PHẨM SILATEX SUPER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287179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C2489F-5CF3-C0F4-316A-B88BFD787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133900" y="6098796"/>
            <a:ext cx="1711355" cy="360727"/>
          </a:xfrm>
        </p:spPr>
        <p:txBody>
          <a:bodyPr/>
          <a:lstStyle/>
          <a:p>
            <a:fld id="{0D73C79B-82CF-47D8-A911-EA90D1133969}" type="slidenum">
              <a:rPr lang="en-US" smtClean="0"/>
              <a:t>11</a:t>
            </a:fld>
            <a:endParaRPr lang="en-US" dirty="0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F552EADC-5843-C7E2-A132-DD50766217CC}"/>
              </a:ext>
            </a:extLst>
          </p:cNvPr>
          <p:cNvSpPr/>
          <p:nvPr/>
        </p:nvSpPr>
        <p:spPr>
          <a:xfrm>
            <a:off x="422563" y="1115874"/>
            <a:ext cx="6468687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THÔNG TIN </a:t>
            </a:r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CHI TIẾT SẢN PHẨM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CC700B-6EED-BC04-CC0A-10A6472D2119}"/>
              </a:ext>
            </a:extLst>
          </p:cNvPr>
          <p:cNvSpPr txBox="1"/>
          <p:nvPr/>
        </p:nvSpPr>
        <p:spPr>
          <a:xfrm>
            <a:off x="3697736" y="1805228"/>
            <a:ext cx="4252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b="1" dirty="0">
                <a:latin typeface="Calibri (Body)"/>
              </a:rPr>
              <a:t>SILATEX SUPER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CHI TIẾT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DOWNLOAD</a:t>
            </a:r>
            <a:endParaRPr lang="en-US" b="1" dirty="0">
              <a:latin typeface="Calibri (Body)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155EFF-617E-7B20-9C27-15CDF1FE5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32" y="2291785"/>
            <a:ext cx="11911538" cy="34856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87D497-9694-DC69-EAE1-658CD3FB8CE2}"/>
              </a:ext>
            </a:extLst>
          </p:cNvPr>
          <p:cNvSpPr txBox="1"/>
          <p:nvPr/>
        </p:nvSpPr>
        <p:spPr>
          <a:xfrm>
            <a:off x="3248624" y="5952864"/>
            <a:ext cx="50222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TAB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DOWNLOAD</a:t>
            </a:r>
            <a:r>
              <a:rPr lang="vi-VN" sz="1200" dirty="0">
                <a:latin typeface="Calibri (Body)"/>
              </a:rPr>
              <a:t>: HIỂN THỊ FILE TÀI LIỆU KỸ THUẬT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SẢN PHẨM SILATEX SUPER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283785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C2489F-5CF3-C0F4-316A-B88BFD787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133900" y="6098796"/>
            <a:ext cx="1711355" cy="360727"/>
          </a:xfrm>
        </p:spPr>
        <p:txBody>
          <a:bodyPr/>
          <a:lstStyle/>
          <a:p>
            <a:fld id="{0D73C79B-82CF-47D8-A911-EA90D1133969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604DAF9B-14C4-E200-5350-D7DD53CB5C2C}"/>
              </a:ext>
            </a:extLst>
          </p:cNvPr>
          <p:cNvSpPr/>
          <p:nvPr/>
        </p:nvSpPr>
        <p:spPr>
          <a:xfrm>
            <a:off x="422564" y="1115874"/>
            <a:ext cx="6485312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THÔNG TIN </a:t>
            </a:r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CHI TIẾT SẢN PHẨM</a:t>
            </a:r>
            <a:endParaRPr lang="en-US" sz="20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B33314-0FCF-E096-1146-E515339AC413}"/>
              </a:ext>
            </a:extLst>
          </p:cNvPr>
          <p:cNvSpPr txBox="1"/>
          <p:nvPr/>
        </p:nvSpPr>
        <p:spPr>
          <a:xfrm>
            <a:off x="4037790" y="1757102"/>
            <a:ext cx="4053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b="1" dirty="0">
                <a:latin typeface="Calibri (Body)"/>
              </a:rPr>
              <a:t>SILATEX SUPER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CHI TIẾT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GIẢI PHÁP</a:t>
            </a:r>
            <a:endParaRPr lang="en-US" b="1" dirty="0">
              <a:latin typeface="Calibri (Body)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7EBA58-8D98-8338-7244-0E46EDE8D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69" y="2246749"/>
            <a:ext cx="10865972" cy="37109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941D05-5AD3-3321-542E-AF991CE5B09C}"/>
              </a:ext>
            </a:extLst>
          </p:cNvPr>
          <p:cNvSpPr txBox="1"/>
          <p:nvPr/>
        </p:nvSpPr>
        <p:spPr>
          <a:xfrm>
            <a:off x="2350757" y="6087229"/>
            <a:ext cx="74279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TAB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GIẢI PHÁP</a:t>
            </a:r>
            <a:r>
              <a:rPr lang="vi-VN" sz="1200" dirty="0">
                <a:latin typeface="Calibri (Body)"/>
              </a:rPr>
              <a:t>: HIỂN THỊ FILE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QUY TRÌNH THI CÔNG </a:t>
            </a:r>
            <a:r>
              <a:rPr lang="vi-VN" sz="1200" dirty="0">
                <a:latin typeface="Calibri (Body)"/>
              </a:rPr>
              <a:t>VÀ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BẢNG GIÁM SÁT THI CÔNG </a:t>
            </a:r>
            <a:r>
              <a:rPr lang="vi-VN" sz="1200" dirty="0">
                <a:latin typeface="Calibri (Body)"/>
              </a:rPr>
              <a:t>THEO HẠNH MỤC CHỐNG THẤM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350230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C2489F-5CF3-C0F4-316A-B88BFD787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133900" y="6098796"/>
            <a:ext cx="1711355" cy="360727"/>
          </a:xfrm>
        </p:spPr>
        <p:txBody>
          <a:bodyPr/>
          <a:lstStyle/>
          <a:p>
            <a:fld id="{0D73C79B-82CF-47D8-A911-EA90D1133969}" type="slidenum">
              <a:rPr lang="en-US" smtClean="0"/>
              <a:t>13</a:t>
            </a:fld>
            <a:endParaRPr lang="en-US" dirty="0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0245A16D-F7C4-D05E-6B91-7DC857F2A6CA}"/>
              </a:ext>
            </a:extLst>
          </p:cNvPr>
          <p:cNvSpPr/>
          <p:nvPr/>
        </p:nvSpPr>
        <p:spPr>
          <a:xfrm>
            <a:off x="422563" y="1115874"/>
            <a:ext cx="5487785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GIẢI PHÁP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 CHỐNG THẤM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B81A0C-BD97-9BAC-A1DE-DEA674110F0F}"/>
              </a:ext>
            </a:extLst>
          </p:cNvPr>
          <p:cNvSpPr txBox="1"/>
          <p:nvPr/>
        </p:nvSpPr>
        <p:spPr>
          <a:xfrm>
            <a:off x="4589543" y="1723634"/>
            <a:ext cx="2475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dirty="0">
                <a:solidFill>
                  <a:srgbClr val="FF0000"/>
                </a:solidFill>
                <a:latin typeface="Calibri (Body)"/>
              </a:rPr>
              <a:t>CLICK MENU: </a:t>
            </a:r>
            <a:r>
              <a:rPr lang="vi-VN" b="1" dirty="0">
                <a:latin typeface="Calibri (Body)"/>
              </a:rPr>
              <a:t>GIẢI PHÁP</a:t>
            </a:r>
            <a:endParaRPr lang="en-US" b="1" dirty="0">
              <a:latin typeface="Calibri (Body)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CAFE81-48A2-3F39-F334-E3816A6A8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998" y="2185299"/>
            <a:ext cx="6946882" cy="37997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654906-8B6F-F1BC-6287-8595391747F0}"/>
              </a:ext>
            </a:extLst>
          </p:cNvPr>
          <p:cNvSpPr txBox="1"/>
          <p:nvPr/>
        </p:nvSpPr>
        <p:spPr>
          <a:xfrm>
            <a:off x="4363736" y="6077366"/>
            <a:ext cx="31191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TRÊN MENU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CHỌN 1 DANH MỤC </a:t>
            </a:r>
            <a:r>
              <a:rPr lang="vi-VN" sz="1200" dirty="0">
                <a:latin typeface="Calibri (Body)"/>
              </a:rPr>
              <a:t>=&gt;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GIẢI PHÁP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177767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C2489F-5CF3-C0F4-316A-B88BFD787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133900" y="6098796"/>
            <a:ext cx="1711355" cy="360727"/>
          </a:xfrm>
        </p:spPr>
        <p:txBody>
          <a:bodyPr/>
          <a:lstStyle/>
          <a:p>
            <a:fld id="{0D73C79B-82CF-47D8-A911-EA90D1133969}" type="slidenum">
              <a:rPr lang="en-US" smtClean="0"/>
              <a:t>14</a:t>
            </a:fld>
            <a:endParaRPr lang="en-US" dirty="0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E9AC144E-5D71-D5F0-9970-9B1E58D3CE87}"/>
              </a:ext>
            </a:extLst>
          </p:cNvPr>
          <p:cNvSpPr/>
          <p:nvPr/>
        </p:nvSpPr>
        <p:spPr>
          <a:xfrm>
            <a:off x="422564" y="1115874"/>
            <a:ext cx="5504411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GIẢI PHÁP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 CHỐNG THẤM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7FECA9-AB00-6DA5-529F-186C648D672F}"/>
              </a:ext>
            </a:extLst>
          </p:cNvPr>
          <p:cNvSpPr txBox="1"/>
          <p:nvPr/>
        </p:nvSpPr>
        <p:spPr>
          <a:xfrm>
            <a:off x="4421278" y="1718730"/>
            <a:ext cx="3347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b="1" dirty="0">
                <a:latin typeface="Calibri (Body)"/>
              </a:rPr>
              <a:t>GIẢI PHÁP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CHỐNG THẤM MÁI</a:t>
            </a:r>
            <a:endParaRPr lang="en-US" b="1" dirty="0">
              <a:latin typeface="Calibri (Body)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BC7573-A021-7811-7705-945DCAD38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786" y="2165149"/>
            <a:ext cx="7242663" cy="38956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0C270D-3858-911A-8B5F-4F32AF659C3B}"/>
              </a:ext>
            </a:extLst>
          </p:cNvPr>
          <p:cNvSpPr txBox="1"/>
          <p:nvPr/>
        </p:nvSpPr>
        <p:spPr>
          <a:xfrm>
            <a:off x="4038153" y="6162899"/>
            <a:ext cx="39499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TRÊN TRANG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GIẢI PHÁP </a:t>
            </a:r>
            <a:r>
              <a:rPr lang="vi-VN" sz="1200" dirty="0">
                <a:latin typeface="Calibri (Body)"/>
              </a:rPr>
              <a:t>CHỌN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CHỐNG THẤM MÁI LỘ THIÊN</a:t>
            </a:r>
            <a:endParaRPr lang="en-US" sz="1200" dirty="0">
              <a:solidFill>
                <a:srgbClr val="FF0000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351696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C2489F-5CF3-C0F4-316A-B88BFD787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133900" y="6098796"/>
            <a:ext cx="1711355" cy="360727"/>
          </a:xfrm>
        </p:spPr>
        <p:txBody>
          <a:bodyPr/>
          <a:lstStyle/>
          <a:p>
            <a:fld id="{0D73C79B-82CF-47D8-A911-EA90D1133969}" type="slidenum">
              <a:rPr lang="en-US" smtClean="0"/>
              <a:t>15</a:t>
            </a:fld>
            <a:endParaRPr lang="en-US" dirty="0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B625E26B-CBE9-270C-9571-A3BF156A53AF}"/>
              </a:ext>
            </a:extLst>
          </p:cNvPr>
          <p:cNvSpPr/>
          <p:nvPr/>
        </p:nvSpPr>
        <p:spPr>
          <a:xfrm>
            <a:off x="422563" y="1115874"/>
            <a:ext cx="5504411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latin typeface="Calibri (Body)"/>
                <a:cs typeface="Times New Roman" panose="02020603050405020304" pitchFamily="18" charset="0"/>
              </a:rPr>
              <a:t>TRA CỨU GIẢI PHÁP</a:t>
            </a:r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 CHỐNG THẤM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C4D23D-916C-50B1-858D-EBFCE5D14CC3}"/>
              </a:ext>
            </a:extLst>
          </p:cNvPr>
          <p:cNvSpPr txBox="1"/>
          <p:nvPr/>
        </p:nvSpPr>
        <p:spPr>
          <a:xfrm>
            <a:off x="574155" y="1660236"/>
            <a:ext cx="6667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b="1" dirty="0">
                <a:latin typeface="Calibri (Body)"/>
              </a:rPr>
              <a:t>GIẢI PHÁP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CHỐNG THẤM MÁI </a:t>
            </a:r>
            <a:r>
              <a:rPr lang="vi-VN" b="1" dirty="0">
                <a:solidFill>
                  <a:srgbClr val="FF0000"/>
                </a:solidFill>
                <a:latin typeface="Calibri (Body)"/>
              </a:rPr>
              <a:t>=&gt;</a:t>
            </a:r>
            <a:r>
              <a:rPr lang="vi-VN" b="1" dirty="0">
                <a:latin typeface="Calibri (Body)"/>
              </a:rPr>
              <a:t> MÁI LỘ THIÊN</a:t>
            </a:r>
            <a:r>
              <a:rPr lang="en-US" b="1" dirty="0">
                <a:latin typeface="Calibri (Body)"/>
              </a:rPr>
              <a:t> = SILATEX SUPER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5041B6-3CBA-8FA1-6FAA-BA997A194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85" y="2137481"/>
            <a:ext cx="7164991" cy="38660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85BF9B-04E8-9D4D-B909-CDAFC26441BB}"/>
              </a:ext>
            </a:extLst>
          </p:cNvPr>
          <p:cNvSpPr txBox="1"/>
          <p:nvPr/>
        </p:nvSpPr>
        <p:spPr>
          <a:xfrm>
            <a:off x="1175734" y="6095393"/>
            <a:ext cx="6248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200" dirty="0">
                <a:latin typeface="Calibri (Body)"/>
              </a:rPr>
              <a:t>CÁC SẢN PHẨM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CHỐNG THẤM MÁI LỘ THIÊN </a:t>
            </a:r>
            <a:r>
              <a:rPr lang="vi-VN" sz="1200" dirty="0">
                <a:latin typeface="Calibri (Body)"/>
              </a:rPr>
              <a:t>XUẤT HIỆN VỚI GIẢI PHÁP </a:t>
            </a:r>
            <a:r>
              <a:rPr lang="vi-VN" sz="1200" dirty="0">
                <a:solidFill>
                  <a:srgbClr val="FF0000"/>
                </a:solidFill>
                <a:latin typeface="Calibri (Body)"/>
              </a:rPr>
              <a:t>CHỐNG THẤM ĐƠN/KÉP</a:t>
            </a:r>
            <a:endParaRPr lang="en-US" sz="1200" dirty="0">
              <a:latin typeface="Calibri (Body)"/>
            </a:endParaRPr>
          </a:p>
        </p:txBody>
      </p:sp>
      <p:sp>
        <p:nvSpPr>
          <p:cNvPr id="8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0D7508C-B361-A924-B5A6-A251B8794B48}"/>
              </a:ext>
            </a:extLst>
          </p:cNvPr>
          <p:cNvSpPr/>
          <p:nvPr/>
        </p:nvSpPr>
        <p:spPr>
          <a:xfrm>
            <a:off x="10484590" y="5359681"/>
            <a:ext cx="1446415" cy="62345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200" b="1" dirty="0">
                <a:latin typeface="Calibri (Body)"/>
              </a:rPr>
              <a:t>TRA CỨU</a:t>
            </a:r>
          </a:p>
          <a:p>
            <a:pPr algn="ctr"/>
            <a:r>
              <a:rPr lang="en-US" sz="1600" b="1" dirty="0">
                <a:latin typeface="Calibri (Body)"/>
              </a:rPr>
              <a:t>DỰ ÁN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CA5FDA-D1FA-7C63-CB2A-DEB294A227FB}"/>
              </a:ext>
            </a:extLst>
          </p:cNvPr>
          <p:cNvSpPr txBox="1"/>
          <p:nvPr/>
        </p:nvSpPr>
        <p:spPr>
          <a:xfrm>
            <a:off x="10893838" y="5037727"/>
            <a:ext cx="954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00" i="1" dirty="0">
                <a:latin typeface="Calibri (Body)"/>
              </a:rPr>
              <a:t>TIẾP THEO</a:t>
            </a:r>
            <a:endParaRPr lang="en-US" sz="1400" i="1" dirty="0">
              <a:latin typeface="Calibri (Body)"/>
            </a:endParaRPr>
          </a:p>
        </p:txBody>
      </p:sp>
      <p:sp>
        <p:nvSpPr>
          <p:cNvPr id="10" name="Rounded Rectangle 19">
            <a:hlinkClick r:id="rId4" action="ppaction://hlinksldjump"/>
            <a:extLst>
              <a:ext uri="{FF2B5EF4-FFF2-40B4-BE49-F238E27FC236}">
                <a16:creationId xmlns:a16="http://schemas.microsoft.com/office/drawing/2014/main" id="{60362A7C-AB1D-08C1-5D15-699020530E98}"/>
              </a:ext>
            </a:extLst>
          </p:cNvPr>
          <p:cNvSpPr/>
          <p:nvPr/>
        </p:nvSpPr>
        <p:spPr>
          <a:xfrm>
            <a:off x="8065406" y="5359681"/>
            <a:ext cx="2012122" cy="62345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200" b="1" dirty="0">
                <a:latin typeface="Calibri (Body)"/>
              </a:rPr>
              <a:t>TRA CỨU</a:t>
            </a:r>
          </a:p>
          <a:p>
            <a:pPr algn="ctr"/>
            <a:r>
              <a:rPr lang="vi-VN" sz="1600" b="1" dirty="0">
                <a:latin typeface="Calibri (Body)"/>
              </a:rPr>
              <a:t>THEO TÍNH NĂNG</a:t>
            </a:r>
            <a:endParaRPr lang="en-US" sz="1600" b="1" dirty="0">
              <a:latin typeface="Calibri (Body)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EE972F-DD4D-5CC5-7A96-EEB5CCE62982}"/>
              </a:ext>
            </a:extLst>
          </p:cNvPr>
          <p:cNvSpPr txBox="1"/>
          <p:nvPr/>
        </p:nvSpPr>
        <p:spPr>
          <a:xfrm>
            <a:off x="8155195" y="5051904"/>
            <a:ext cx="8801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00" i="1" dirty="0">
                <a:latin typeface="Calibri (Body)"/>
              </a:rPr>
              <a:t>QUAY LẠI</a:t>
            </a:r>
            <a:endParaRPr lang="en-US" sz="1400" i="1" dirty="0"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20611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 animBg="1"/>
      <p:bldP spid="9" grpId="0"/>
      <p:bldP spid="10" grpId="0" animBg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C2489F-5CF3-C0F4-316A-B88BFD787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133900" y="6098796"/>
            <a:ext cx="1711355" cy="360727"/>
          </a:xfrm>
        </p:spPr>
        <p:txBody>
          <a:bodyPr/>
          <a:lstStyle/>
          <a:p>
            <a:fld id="{0D73C79B-82CF-47D8-A911-EA90D1133969}" type="slidenum">
              <a:rPr lang="en-US" smtClean="0"/>
              <a:t>16</a:t>
            </a:fld>
            <a:endParaRPr lang="en-US" dirty="0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C752CCE2-3D0F-D5BB-F7EC-401910F8549E}"/>
              </a:ext>
            </a:extLst>
          </p:cNvPr>
          <p:cNvSpPr/>
          <p:nvPr/>
        </p:nvSpPr>
        <p:spPr>
          <a:xfrm>
            <a:off x="425876" y="1125813"/>
            <a:ext cx="6017994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BIỂU MẪU BÁO GIÁ DỊCH VỤ CHỐNG THẤM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174FFE-31D4-1599-4126-498456B35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8528" y="324404"/>
            <a:ext cx="5808779" cy="577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39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C2489F-5CF3-C0F4-316A-B88BFD787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133900" y="6098796"/>
            <a:ext cx="1711355" cy="360727"/>
          </a:xfrm>
        </p:spPr>
        <p:txBody>
          <a:bodyPr/>
          <a:lstStyle/>
          <a:p>
            <a:fld id="{0D73C79B-82CF-47D8-A911-EA90D1133969}" type="slidenum">
              <a:rPr lang="en-US" smtClean="0"/>
              <a:t>17</a:t>
            </a:fld>
            <a:endParaRPr lang="en-US" dirty="0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4C37321E-160F-48A7-05F2-1CAD5A74132D}"/>
              </a:ext>
            </a:extLst>
          </p:cNvPr>
          <p:cNvSpPr/>
          <p:nvPr/>
        </p:nvSpPr>
        <p:spPr>
          <a:xfrm>
            <a:off x="3347980" y="509587"/>
            <a:ext cx="6017994" cy="364160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latin typeface="Calibri (Body)"/>
                <a:cs typeface="Times New Roman" panose="02020603050405020304" pitchFamily="18" charset="0"/>
              </a:rPr>
              <a:t>BIỂU MẪU DỰ TOÁN GIÁ TRỊ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D46243-A62B-721D-305C-F0602040F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7" y="1008108"/>
            <a:ext cx="9799983" cy="527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41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BD2688-A793-498E-8C8A-AAD51B96FC23}"/>
              </a:ext>
            </a:extLst>
          </p:cNvPr>
          <p:cNvSpPr txBox="1"/>
          <p:nvPr/>
        </p:nvSpPr>
        <p:spPr>
          <a:xfrm>
            <a:off x="4157809" y="2520777"/>
            <a:ext cx="387638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>
                <a:solidFill>
                  <a:schemeClr val="accent1">
                    <a:lumMod val="75000"/>
                  </a:schemeClr>
                </a:solidFill>
                <a:latin typeface="Bahnschrift Light SemiCondensed" panose="020B0502040204020203" pitchFamily="34" charset="0"/>
              </a:rPr>
              <a:t>THANK YOU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C2489F-5CF3-C0F4-316A-B88BFD787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33" y="6555327"/>
            <a:ext cx="3636981" cy="2052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133900" y="6098796"/>
            <a:ext cx="1711355" cy="360727"/>
          </a:xfrm>
        </p:spPr>
        <p:txBody>
          <a:bodyPr/>
          <a:lstStyle/>
          <a:p>
            <a:fld id="{0D73C79B-82CF-47D8-A911-EA90D113396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294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25877</TotalTime>
  <Words>511</Words>
  <Application>Microsoft Office PowerPoint</Application>
  <PresentationFormat>Widescreen</PresentationFormat>
  <Paragraphs>74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Bahnschrift Light SemiCondensed</vt:lpstr>
      <vt:lpstr>Calibri</vt:lpstr>
      <vt:lpstr>Calibri (Body)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Thanh Tung Tung</dc:creator>
  <cp:lastModifiedBy>Kevin Trieu</cp:lastModifiedBy>
  <cp:revision>334</cp:revision>
  <dcterms:created xsi:type="dcterms:W3CDTF">2021-08-01T13:55:13Z</dcterms:created>
  <dcterms:modified xsi:type="dcterms:W3CDTF">2024-09-23T06:52:11Z</dcterms:modified>
</cp:coreProperties>
</file>